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Action1.xml" ContentType="application/vnd.ms-office.inkAction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20" r:id="rId4"/>
  </p:sldMasterIdLst>
  <p:notesMasterIdLst>
    <p:notesMasterId r:id="rId24"/>
  </p:notesMasterIdLst>
  <p:sldIdLst>
    <p:sldId id="257" r:id="rId5"/>
    <p:sldId id="282" r:id="rId6"/>
    <p:sldId id="283" r:id="rId7"/>
    <p:sldId id="260" r:id="rId8"/>
    <p:sldId id="285" r:id="rId9"/>
    <p:sldId id="261" r:id="rId10"/>
    <p:sldId id="284" r:id="rId11"/>
    <p:sldId id="271" r:id="rId12"/>
    <p:sldId id="268" r:id="rId13"/>
    <p:sldId id="273" r:id="rId14"/>
    <p:sldId id="272" r:id="rId15"/>
    <p:sldId id="270" r:id="rId16"/>
    <p:sldId id="275" r:id="rId17"/>
    <p:sldId id="276" r:id="rId18"/>
    <p:sldId id="278" r:id="rId19"/>
    <p:sldId id="277" r:id="rId20"/>
    <p:sldId id="259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2C4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016" autoAdjust="0"/>
  </p:normalViewPr>
  <p:slideViewPr>
    <p:cSldViewPr snapToGrid="0">
      <p:cViewPr varScale="1">
        <p:scale>
          <a:sx n="102" d="100"/>
          <a:sy n="102" d="100"/>
        </p:scale>
        <p:origin x="61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90EDD-6298-4C48-B797-5116E2DCD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E679FE9-E1F8-4686-B40E-1C7CF31CCED5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Serverless SQL</a:t>
          </a:r>
          <a:endParaRPr lang="en-SE"/>
        </a:p>
      </dgm:t>
    </dgm:pt>
    <dgm:pt modelId="{BA20767B-FE50-4BCB-890D-055F7AFCF2B8}" type="parTrans" cxnId="{202F8205-2F13-406A-B037-63B86D7ADE42}">
      <dgm:prSet/>
      <dgm:spPr/>
      <dgm:t>
        <a:bodyPr/>
        <a:lstStyle/>
        <a:p>
          <a:endParaRPr lang="en-SE"/>
        </a:p>
      </dgm:t>
    </dgm:pt>
    <dgm:pt modelId="{7DFFA707-CBDA-4288-8C94-B6A6455FFCF9}" type="sibTrans" cxnId="{202F8205-2F13-406A-B037-63B86D7ADE42}">
      <dgm:prSet/>
      <dgm:spPr/>
      <dgm:t>
        <a:bodyPr/>
        <a:lstStyle/>
        <a:p>
          <a:endParaRPr lang="en-SE"/>
        </a:p>
      </dgm:t>
    </dgm:pt>
    <dgm:pt modelId="{FBDDB612-5BDA-4FF1-A9B9-3E66B5D4F449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Skapades</a:t>
          </a:r>
          <a:r>
            <a:rPr lang="en-US" b="0" dirty="0"/>
            <a:t> </a:t>
          </a:r>
          <a:r>
            <a:rPr lang="en-US" b="0" dirty="0" err="1"/>
            <a:t>tidigt</a:t>
          </a:r>
          <a:endParaRPr lang="en-SE" dirty="0"/>
        </a:p>
      </dgm:t>
    </dgm:pt>
    <dgm:pt modelId="{CA5E9E0A-70C5-41C0-B0E3-A1C2C4F98DC4}" type="parTrans" cxnId="{D8E97F34-6057-442C-B8F1-4755A37EE5A1}">
      <dgm:prSet/>
      <dgm:spPr/>
      <dgm:t>
        <a:bodyPr/>
        <a:lstStyle/>
        <a:p>
          <a:endParaRPr lang="en-SE"/>
        </a:p>
      </dgm:t>
    </dgm:pt>
    <dgm:pt modelId="{A247A2FC-3C84-4E02-B7E5-CEC66209B4C9}" type="sibTrans" cxnId="{D8E97F34-6057-442C-B8F1-4755A37EE5A1}">
      <dgm:prSet/>
      <dgm:spPr/>
      <dgm:t>
        <a:bodyPr/>
        <a:lstStyle/>
        <a:p>
          <a:endParaRPr lang="en-SE"/>
        </a:p>
      </dgm:t>
    </dgm:pt>
    <dgm:pt modelId="{6BD76A4D-4FF0-4B80-9D51-0C8354FEC92E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Realtions</a:t>
          </a:r>
          <a:r>
            <a:rPr lang="en-US" b="0" dirty="0"/>
            <a:t>- vs. </a:t>
          </a:r>
          <a:r>
            <a:rPr lang="en-US" b="0" dirty="0" err="1"/>
            <a:t>Dokumentsdatabas</a:t>
          </a:r>
          <a:endParaRPr lang="en-SE" dirty="0"/>
        </a:p>
      </dgm:t>
    </dgm:pt>
    <dgm:pt modelId="{72A012B9-81F6-4183-B491-AC3F07D2BE7E}" type="parTrans" cxnId="{4FCFF021-5A4C-42F5-8286-C945E7461AA3}">
      <dgm:prSet/>
      <dgm:spPr/>
      <dgm:t>
        <a:bodyPr/>
        <a:lstStyle/>
        <a:p>
          <a:endParaRPr lang="en-SE"/>
        </a:p>
      </dgm:t>
    </dgm:pt>
    <dgm:pt modelId="{204A235C-0B17-4E62-823C-436B79A82713}" type="sibTrans" cxnId="{4FCFF021-5A4C-42F5-8286-C945E7461AA3}">
      <dgm:prSet/>
      <dgm:spPr/>
      <dgm:t>
        <a:bodyPr/>
        <a:lstStyle/>
        <a:p>
          <a:endParaRPr lang="en-SE"/>
        </a:p>
      </dgm:t>
    </dgm:pt>
    <dgm:pt modelId="{49920477-91AF-4512-B1F8-AEF0AE41D628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Problemfritt – Tills Key Valut</a:t>
          </a:r>
          <a:endParaRPr lang="en-SE"/>
        </a:p>
      </dgm:t>
    </dgm:pt>
    <dgm:pt modelId="{C4AF783E-7E75-4148-86E3-D3394D704835}" type="parTrans" cxnId="{D43BFB9A-7EA8-4A88-B2B4-95DE5E38244D}">
      <dgm:prSet/>
      <dgm:spPr/>
      <dgm:t>
        <a:bodyPr/>
        <a:lstStyle/>
        <a:p>
          <a:endParaRPr lang="en-SE"/>
        </a:p>
      </dgm:t>
    </dgm:pt>
    <dgm:pt modelId="{D2B4244D-6153-4E9C-832C-799E12E107DB}" type="sibTrans" cxnId="{D43BFB9A-7EA8-4A88-B2B4-95DE5E38244D}">
      <dgm:prSet/>
      <dgm:spPr/>
      <dgm:t>
        <a:bodyPr/>
        <a:lstStyle/>
        <a:p>
          <a:endParaRPr lang="en-SE"/>
        </a:p>
      </dgm:t>
    </dgm:pt>
    <dgm:pt modelId="{8A63EC71-3DF2-4081-8C9D-4EA252B1762D}" type="pres">
      <dgm:prSet presAssocID="{DE190EDD-6298-4C48-B797-5116E2DCD6D7}" presName="linear" presStyleCnt="0">
        <dgm:presLayoutVars>
          <dgm:animLvl val="lvl"/>
          <dgm:resizeHandles val="exact"/>
        </dgm:presLayoutVars>
      </dgm:prSet>
      <dgm:spPr/>
    </dgm:pt>
    <dgm:pt modelId="{0D4EC59A-0C68-42AE-B531-5DE78283C2D9}" type="pres">
      <dgm:prSet presAssocID="{5E679FE9-E1F8-4686-B40E-1C7CF31CCE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178F5-2A65-4B72-A968-8ADB30C74F49}" type="pres">
      <dgm:prSet presAssocID="{7DFFA707-CBDA-4288-8C94-B6A6455FFCF9}" presName="spacer" presStyleCnt="0"/>
      <dgm:spPr/>
    </dgm:pt>
    <dgm:pt modelId="{0B5BF631-9EFF-46A3-943E-EAA387EECA9C}" type="pres">
      <dgm:prSet presAssocID="{FBDDB612-5BDA-4FF1-A9B9-3E66B5D4F4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482E71-4A8D-407C-B3A8-546C2E10A668}" type="pres">
      <dgm:prSet presAssocID="{A247A2FC-3C84-4E02-B7E5-CEC66209B4C9}" presName="spacer" presStyleCnt="0"/>
      <dgm:spPr/>
    </dgm:pt>
    <dgm:pt modelId="{15A745B2-F1ED-47EF-9B26-7AD2BD535E2C}" type="pres">
      <dgm:prSet presAssocID="{6BD76A4D-4FF0-4B80-9D51-0C8354FEC9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F6F810-29BD-4109-8CD1-A0C47773EE10}" type="pres">
      <dgm:prSet presAssocID="{204A235C-0B17-4E62-823C-436B79A82713}" presName="spacer" presStyleCnt="0"/>
      <dgm:spPr/>
    </dgm:pt>
    <dgm:pt modelId="{A5867E20-78A6-437A-8E3C-D6F2C6E84A2E}" type="pres">
      <dgm:prSet presAssocID="{49920477-91AF-4512-B1F8-AEF0AE41D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2F8205-2F13-406A-B037-63B86D7ADE42}" srcId="{DE190EDD-6298-4C48-B797-5116E2DCD6D7}" destId="{5E679FE9-E1F8-4686-B40E-1C7CF31CCED5}" srcOrd="0" destOrd="0" parTransId="{BA20767B-FE50-4BCB-890D-055F7AFCF2B8}" sibTransId="{7DFFA707-CBDA-4288-8C94-B6A6455FFCF9}"/>
    <dgm:cxn modelId="{4FCFF021-5A4C-42F5-8286-C945E7461AA3}" srcId="{DE190EDD-6298-4C48-B797-5116E2DCD6D7}" destId="{6BD76A4D-4FF0-4B80-9D51-0C8354FEC92E}" srcOrd="2" destOrd="0" parTransId="{72A012B9-81F6-4183-B491-AC3F07D2BE7E}" sibTransId="{204A235C-0B17-4E62-823C-436B79A82713}"/>
    <dgm:cxn modelId="{D8E97F34-6057-442C-B8F1-4755A37EE5A1}" srcId="{DE190EDD-6298-4C48-B797-5116E2DCD6D7}" destId="{FBDDB612-5BDA-4FF1-A9B9-3E66B5D4F449}" srcOrd="1" destOrd="0" parTransId="{CA5E9E0A-70C5-41C0-B0E3-A1C2C4F98DC4}" sibTransId="{A247A2FC-3C84-4E02-B7E5-CEC66209B4C9}"/>
    <dgm:cxn modelId="{A0816682-6DDF-49F1-A629-F7C13069F9BA}" type="presOf" srcId="{DE190EDD-6298-4C48-B797-5116E2DCD6D7}" destId="{8A63EC71-3DF2-4081-8C9D-4EA252B1762D}" srcOrd="0" destOrd="0" presId="urn:microsoft.com/office/officeart/2005/8/layout/vList2"/>
    <dgm:cxn modelId="{E859C582-A0FB-4E6A-9DE0-7EB1F0B106B2}" type="presOf" srcId="{5E679FE9-E1F8-4686-B40E-1C7CF31CCED5}" destId="{0D4EC59A-0C68-42AE-B531-5DE78283C2D9}" srcOrd="0" destOrd="0" presId="urn:microsoft.com/office/officeart/2005/8/layout/vList2"/>
    <dgm:cxn modelId="{D43BFB9A-7EA8-4A88-B2B4-95DE5E38244D}" srcId="{DE190EDD-6298-4C48-B797-5116E2DCD6D7}" destId="{49920477-91AF-4512-B1F8-AEF0AE41D628}" srcOrd="3" destOrd="0" parTransId="{C4AF783E-7E75-4148-86E3-D3394D704835}" sibTransId="{D2B4244D-6153-4E9C-832C-799E12E107DB}"/>
    <dgm:cxn modelId="{47DEB4CC-A5CD-473F-A657-F176F2AD3EE0}" type="presOf" srcId="{6BD76A4D-4FF0-4B80-9D51-0C8354FEC92E}" destId="{15A745B2-F1ED-47EF-9B26-7AD2BD535E2C}" srcOrd="0" destOrd="0" presId="urn:microsoft.com/office/officeart/2005/8/layout/vList2"/>
    <dgm:cxn modelId="{0219F1CE-6F0F-442A-921E-6EBA37D7E595}" type="presOf" srcId="{FBDDB612-5BDA-4FF1-A9B9-3E66B5D4F449}" destId="{0B5BF631-9EFF-46A3-943E-EAA387EECA9C}" srcOrd="0" destOrd="0" presId="urn:microsoft.com/office/officeart/2005/8/layout/vList2"/>
    <dgm:cxn modelId="{346E04ED-69AB-4D01-9068-0C90EC8834AF}" type="presOf" srcId="{49920477-91AF-4512-B1F8-AEF0AE41D628}" destId="{A5867E20-78A6-437A-8E3C-D6F2C6E84A2E}" srcOrd="0" destOrd="0" presId="urn:microsoft.com/office/officeart/2005/8/layout/vList2"/>
    <dgm:cxn modelId="{3F9996DF-52DD-40B0-B9CB-A4B289533F0F}" type="presParOf" srcId="{8A63EC71-3DF2-4081-8C9D-4EA252B1762D}" destId="{0D4EC59A-0C68-42AE-B531-5DE78283C2D9}" srcOrd="0" destOrd="0" presId="urn:microsoft.com/office/officeart/2005/8/layout/vList2"/>
    <dgm:cxn modelId="{EBB49214-2EB8-4685-8A34-0FA0D9BAC1A7}" type="presParOf" srcId="{8A63EC71-3DF2-4081-8C9D-4EA252B1762D}" destId="{E3F178F5-2A65-4B72-A968-8ADB30C74F49}" srcOrd="1" destOrd="0" presId="urn:microsoft.com/office/officeart/2005/8/layout/vList2"/>
    <dgm:cxn modelId="{D6DD57D6-37E0-424A-824C-FCC4902DDB80}" type="presParOf" srcId="{8A63EC71-3DF2-4081-8C9D-4EA252B1762D}" destId="{0B5BF631-9EFF-46A3-943E-EAA387EECA9C}" srcOrd="2" destOrd="0" presId="urn:microsoft.com/office/officeart/2005/8/layout/vList2"/>
    <dgm:cxn modelId="{F0262990-17EC-41F4-8597-5A39CB3850E3}" type="presParOf" srcId="{8A63EC71-3DF2-4081-8C9D-4EA252B1762D}" destId="{7A482E71-4A8D-407C-B3A8-546C2E10A668}" srcOrd="3" destOrd="0" presId="urn:microsoft.com/office/officeart/2005/8/layout/vList2"/>
    <dgm:cxn modelId="{D280A590-DC11-4027-8C31-B9083E518FBE}" type="presParOf" srcId="{8A63EC71-3DF2-4081-8C9D-4EA252B1762D}" destId="{15A745B2-F1ED-47EF-9B26-7AD2BD535E2C}" srcOrd="4" destOrd="0" presId="urn:microsoft.com/office/officeart/2005/8/layout/vList2"/>
    <dgm:cxn modelId="{76E350AD-7C51-4B46-B68C-D8BBEB56D824}" type="presParOf" srcId="{8A63EC71-3DF2-4081-8C9D-4EA252B1762D}" destId="{C8F6F810-29BD-4109-8CD1-A0C47773EE10}" srcOrd="5" destOrd="0" presId="urn:microsoft.com/office/officeart/2005/8/layout/vList2"/>
    <dgm:cxn modelId="{22B5CB75-F221-4EF6-B89E-8F78CA1251CD}" type="presParOf" srcId="{8A63EC71-3DF2-4081-8C9D-4EA252B1762D}" destId="{A5867E20-78A6-437A-8E3C-D6F2C6E84A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9DC31-13BE-4D22-9B68-1E2CBE9690E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SE"/>
        </a:p>
      </dgm:t>
    </dgm:pt>
    <dgm:pt modelId="{4F6CABBE-937E-49A2-90BD-203EC45FB9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Build pipeline </a:t>
          </a:r>
          <a:r>
            <a:rPr lang="en-US" sz="1800" dirty="0" err="1">
              <a:solidFill>
                <a:schemeClr val="bg1"/>
              </a:solidFill>
            </a:rPr>
            <a:t>för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både</a:t>
          </a:r>
          <a:r>
            <a:rPr lang="en-US" sz="1800" dirty="0">
              <a:solidFill>
                <a:schemeClr val="bg1"/>
              </a:solidFill>
            </a:rPr>
            <a:t> front-/backend</a:t>
          </a:r>
          <a:endParaRPr lang="en-SE" sz="1800" dirty="0">
            <a:solidFill>
              <a:schemeClr val="bg1"/>
            </a:solidFill>
          </a:endParaRPr>
        </a:p>
      </dgm:t>
    </dgm:pt>
    <dgm:pt modelId="{DA3ED2C6-B31A-41EC-B183-AEBB4FE6DE58}" type="parTrans" cxnId="{BB62CD89-B904-4050-ADAD-E8A10F2D7431}">
      <dgm:prSet/>
      <dgm:spPr/>
      <dgm:t>
        <a:bodyPr/>
        <a:lstStyle/>
        <a:p>
          <a:endParaRPr lang="en-SE"/>
        </a:p>
      </dgm:t>
    </dgm:pt>
    <dgm:pt modelId="{782C7B9C-790A-4E06-8309-C48CF93A69F2}" type="sibTrans" cxnId="{BB62CD89-B904-4050-ADAD-E8A10F2D7431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A5A03802-D2AF-47B4-872C-0B60C96535E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Från</a:t>
          </a:r>
          <a:r>
            <a:rPr lang="en-US" sz="2000" dirty="0">
              <a:solidFill>
                <a:schemeClr val="bg1"/>
              </a:solidFill>
            </a:rPr>
            <a:t> MVC till API</a:t>
          </a:r>
          <a:endParaRPr lang="en-SE" sz="2000" dirty="0">
            <a:solidFill>
              <a:schemeClr val="bg1"/>
            </a:solidFill>
          </a:endParaRPr>
        </a:p>
      </dgm:t>
    </dgm:pt>
    <dgm:pt modelId="{F30AF003-BF7D-496C-BB64-DFCE2328BACA}" type="parTrans" cxnId="{5A872DEF-C2E8-4E94-99EE-894F64B800F8}">
      <dgm:prSet/>
      <dgm:spPr/>
      <dgm:t>
        <a:bodyPr/>
        <a:lstStyle/>
        <a:p>
          <a:endParaRPr lang="en-SE"/>
        </a:p>
      </dgm:t>
    </dgm:pt>
    <dgm:pt modelId="{DB4EC80F-CDDC-403B-889D-D12BFA8023FB}" type="sibTrans" cxnId="{5A872DEF-C2E8-4E94-99EE-894F64B800F8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2F553F2A-FF3D-4CB7-AF6E-D88E2B68B0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repositorys</a:t>
          </a:r>
          <a:r>
            <a:rPr lang="en-US" sz="2000" dirty="0">
              <a:solidFill>
                <a:schemeClr val="bg1"/>
              </a:solidFill>
            </a:rPr>
            <a:t>/ branches </a:t>
          </a:r>
          <a:r>
            <a:rPr lang="en-US" sz="2000" dirty="0" err="1">
              <a:solidFill>
                <a:schemeClr val="bg1"/>
              </a:solidFill>
            </a:rPr>
            <a:t>och</a:t>
          </a:r>
          <a:r>
            <a:rPr lang="en-US" sz="2000" dirty="0">
              <a:solidFill>
                <a:schemeClr val="bg1"/>
              </a:solidFill>
            </a:rPr>
            <a:t>  </a:t>
          </a: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pipelines</a:t>
          </a:r>
          <a:endParaRPr lang="en-SE" sz="2000" dirty="0">
            <a:solidFill>
              <a:schemeClr val="bg1"/>
            </a:solidFill>
          </a:endParaRPr>
        </a:p>
      </dgm:t>
    </dgm:pt>
    <dgm:pt modelId="{0725D420-4D4C-465E-898E-EC3B5221E4B6}" type="parTrans" cxnId="{DAF86D36-2C94-4565-87D1-C2FAB292F65C}">
      <dgm:prSet/>
      <dgm:spPr/>
      <dgm:t>
        <a:bodyPr/>
        <a:lstStyle/>
        <a:p>
          <a:endParaRPr lang="en-SE"/>
        </a:p>
      </dgm:t>
    </dgm:pt>
    <dgm:pt modelId="{AA6404A7-66BC-43E9-873A-92A1E7BB8439}" type="sibTrans" cxnId="{DAF86D36-2C94-4565-87D1-C2FAB292F65C}">
      <dgm:prSet/>
      <dgm:spPr/>
      <dgm:t>
        <a:bodyPr/>
        <a:lstStyle/>
        <a:p>
          <a:endParaRPr lang="en-SE"/>
        </a:p>
      </dgm:t>
    </dgm:pt>
    <dgm:pt modelId="{565EF316-BD10-427B-9CCF-4C9113F31E7C}" type="pres">
      <dgm:prSet presAssocID="{6AA9DC31-13BE-4D22-9B68-1E2CBE9690E6}" presName="root" presStyleCnt="0">
        <dgm:presLayoutVars>
          <dgm:dir/>
          <dgm:resizeHandles val="exact"/>
        </dgm:presLayoutVars>
      </dgm:prSet>
      <dgm:spPr/>
    </dgm:pt>
    <dgm:pt modelId="{FD4542B0-186D-4521-8B72-BD7F94478CD9}" type="pres">
      <dgm:prSet presAssocID="{6AA9DC31-13BE-4D22-9B68-1E2CBE9690E6}" presName="container" presStyleCnt="0">
        <dgm:presLayoutVars>
          <dgm:dir/>
          <dgm:resizeHandles val="exact"/>
        </dgm:presLayoutVars>
      </dgm:prSet>
      <dgm:spPr/>
    </dgm:pt>
    <dgm:pt modelId="{8856563A-1564-446B-AE7E-7B6A8B1C4EBC}" type="pres">
      <dgm:prSet presAssocID="{4F6CABBE-937E-49A2-90BD-203EC45FB98B}" presName="compNode" presStyleCnt="0"/>
      <dgm:spPr/>
    </dgm:pt>
    <dgm:pt modelId="{D99F6DEB-8DC6-4684-B03D-133DF025D554}" type="pres">
      <dgm:prSet presAssocID="{4F6CABBE-937E-49A2-90BD-203EC45FB98B}" presName="iconBgRect" presStyleLbl="bgShp" presStyleIdx="0" presStyleCnt="3"/>
      <dgm:spPr/>
    </dgm:pt>
    <dgm:pt modelId="{F518EE48-40B3-460A-905A-FBEC6F79B1FD}" type="pres">
      <dgm:prSet presAssocID="{4F6CABBE-937E-49A2-90BD-203EC45FB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E2CD3B55-F8D5-452C-8B35-BCDDE4E86B1B}" type="pres">
      <dgm:prSet presAssocID="{4F6CABBE-937E-49A2-90BD-203EC45FB98B}" presName="spaceRect" presStyleCnt="0"/>
      <dgm:spPr/>
    </dgm:pt>
    <dgm:pt modelId="{A08FAEE0-C8A5-4B15-8FE5-221D0EFDD160}" type="pres">
      <dgm:prSet presAssocID="{4F6CABBE-937E-49A2-90BD-203EC45FB98B}" presName="textRect" presStyleLbl="revTx" presStyleIdx="0" presStyleCnt="3">
        <dgm:presLayoutVars>
          <dgm:chMax val="1"/>
          <dgm:chPref val="1"/>
        </dgm:presLayoutVars>
      </dgm:prSet>
      <dgm:spPr/>
    </dgm:pt>
    <dgm:pt modelId="{BB8A9C09-AAAF-4EB6-A9AF-5FAE703208CF}" type="pres">
      <dgm:prSet presAssocID="{782C7B9C-790A-4E06-8309-C48CF93A69F2}" presName="sibTrans" presStyleLbl="sibTrans2D1" presStyleIdx="0" presStyleCnt="0"/>
      <dgm:spPr/>
    </dgm:pt>
    <dgm:pt modelId="{FDF42F9F-1118-44E7-8E8E-3D795AAA321F}" type="pres">
      <dgm:prSet presAssocID="{A5A03802-D2AF-47B4-872C-0B60C96535E4}" presName="compNode" presStyleCnt="0"/>
      <dgm:spPr/>
    </dgm:pt>
    <dgm:pt modelId="{745DAB06-1B3C-4DA2-A90C-64654BCB537E}" type="pres">
      <dgm:prSet presAssocID="{A5A03802-D2AF-47B4-872C-0B60C96535E4}" presName="iconBgRect" presStyleLbl="bgShp" presStyleIdx="1" presStyleCnt="3"/>
      <dgm:spPr/>
    </dgm:pt>
    <dgm:pt modelId="{D3AD84C9-5982-42D3-9D77-9E9C7570EF1C}" type="pres">
      <dgm:prSet presAssocID="{A5A03802-D2AF-47B4-872C-0B60C96535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71133C74-BE35-43E0-8255-052766065D17}" type="pres">
      <dgm:prSet presAssocID="{A5A03802-D2AF-47B4-872C-0B60C96535E4}" presName="spaceRect" presStyleCnt="0"/>
      <dgm:spPr/>
    </dgm:pt>
    <dgm:pt modelId="{5B9A9EAF-E80E-46D9-B53E-F32224E5BEB6}" type="pres">
      <dgm:prSet presAssocID="{A5A03802-D2AF-47B4-872C-0B60C96535E4}" presName="textRect" presStyleLbl="revTx" presStyleIdx="1" presStyleCnt="3">
        <dgm:presLayoutVars>
          <dgm:chMax val="1"/>
          <dgm:chPref val="1"/>
        </dgm:presLayoutVars>
      </dgm:prSet>
      <dgm:spPr/>
    </dgm:pt>
    <dgm:pt modelId="{BAA0D8AD-BCA1-438F-8EED-A06953B88644}" type="pres">
      <dgm:prSet presAssocID="{DB4EC80F-CDDC-403B-889D-D12BFA8023FB}" presName="sibTrans" presStyleLbl="sibTrans2D1" presStyleIdx="0" presStyleCnt="0"/>
      <dgm:spPr/>
    </dgm:pt>
    <dgm:pt modelId="{D73CFC85-6AA3-454D-BB54-5BD44E5FF2F5}" type="pres">
      <dgm:prSet presAssocID="{2F553F2A-FF3D-4CB7-AF6E-D88E2B68B031}" presName="compNode" presStyleCnt="0"/>
      <dgm:spPr/>
    </dgm:pt>
    <dgm:pt modelId="{8DE04D83-45CB-4493-8E9D-826F7E612479}" type="pres">
      <dgm:prSet presAssocID="{2F553F2A-FF3D-4CB7-AF6E-D88E2B68B031}" presName="iconBgRect" presStyleLbl="bgShp" presStyleIdx="2" presStyleCnt="3"/>
      <dgm:spPr/>
    </dgm:pt>
    <dgm:pt modelId="{8F302D95-72FE-46ED-8351-904645182CDE}" type="pres">
      <dgm:prSet presAssocID="{2F553F2A-FF3D-4CB7-AF6E-D88E2B68B0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3BD7F9-DAA0-4DEC-9EA4-5788A90B74C9}" type="pres">
      <dgm:prSet presAssocID="{2F553F2A-FF3D-4CB7-AF6E-D88E2B68B031}" presName="spaceRect" presStyleCnt="0"/>
      <dgm:spPr/>
    </dgm:pt>
    <dgm:pt modelId="{2A121059-0037-4F9E-9C12-D967CEB54B9E}" type="pres">
      <dgm:prSet presAssocID="{2F553F2A-FF3D-4CB7-AF6E-D88E2B68B031}" presName="textRect" presStyleLbl="revTx" presStyleIdx="2" presStyleCnt="3" custScaleX="118343" custLinFactNeighborX="7377" custLinFactNeighborY="-146">
        <dgm:presLayoutVars>
          <dgm:chMax val="1"/>
          <dgm:chPref val="1"/>
        </dgm:presLayoutVars>
      </dgm:prSet>
      <dgm:spPr/>
    </dgm:pt>
  </dgm:ptLst>
  <dgm:cxnLst>
    <dgm:cxn modelId="{9700CE03-A375-4D9A-89F7-B3E17FBAEC86}" type="presOf" srcId="{782C7B9C-790A-4E06-8309-C48CF93A69F2}" destId="{BB8A9C09-AAAF-4EB6-A9AF-5FAE703208CF}" srcOrd="0" destOrd="0" presId="urn:microsoft.com/office/officeart/2018/2/layout/IconCircleList"/>
    <dgm:cxn modelId="{88948F09-8BE3-434A-BC09-D127B5FB3EBA}" type="presOf" srcId="{2F553F2A-FF3D-4CB7-AF6E-D88E2B68B031}" destId="{2A121059-0037-4F9E-9C12-D967CEB54B9E}" srcOrd="0" destOrd="0" presId="urn:microsoft.com/office/officeart/2018/2/layout/IconCircleList"/>
    <dgm:cxn modelId="{1B9F0D34-76DD-4474-B890-BA4431B59824}" type="presOf" srcId="{6AA9DC31-13BE-4D22-9B68-1E2CBE9690E6}" destId="{565EF316-BD10-427B-9CCF-4C9113F31E7C}" srcOrd="0" destOrd="0" presId="urn:microsoft.com/office/officeart/2018/2/layout/IconCircleList"/>
    <dgm:cxn modelId="{DAF86D36-2C94-4565-87D1-C2FAB292F65C}" srcId="{6AA9DC31-13BE-4D22-9B68-1E2CBE9690E6}" destId="{2F553F2A-FF3D-4CB7-AF6E-D88E2B68B031}" srcOrd="2" destOrd="0" parTransId="{0725D420-4D4C-465E-898E-EC3B5221E4B6}" sibTransId="{AA6404A7-66BC-43E9-873A-92A1E7BB8439}"/>
    <dgm:cxn modelId="{D69A2040-3EF1-45B5-B7FB-AAD3C2892CE0}" type="presOf" srcId="{DB4EC80F-CDDC-403B-889D-D12BFA8023FB}" destId="{BAA0D8AD-BCA1-438F-8EED-A06953B88644}" srcOrd="0" destOrd="0" presId="urn:microsoft.com/office/officeart/2018/2/layout/IconCircleList"/>
    <dgm:cxn modelId="{B7C79C5A-5ACE-4123-B181-F77E74A9D723}" type="presOf" srcId="{4F6CABBE-937E-49A2-90BD-203EC45FB98B}" destId="{A08FAEE0-C8A5-4B15-8FE5-221D0EFDD160}" srcOrd="0" destOrd="0" presId="urn:microsoft.com/office/officeart/2018/2/layout/IconCircleList"/>
    <dgm:cxn modelId="{BB62CD89-B904-4050-ADAD-E8A10F2D7431}" srcId="{6AA9DC31-13BE-4D22-9B68-1E2CBE9690E6}" destId="{4F6CABBE-937E-49A2-90BD-203EC45FB98B}" srcOrd="0" destOrd="0" parTransId="{DA3ED2C6-B31A-41EC-B183-AEBB4FE6DE58}" sibTransId="{782C7B9C-790A-4E06-8309-C48CF93A69F2}"/>
    <dgm:cxn modelId="{5A872DEF-C2E8-4E94-99EE-894F64B800F8}" srcId="{6AA9DC31-13BE-4D22-9B68-1E2CBE9690E6}" destId="{A5A03802-D2AF-47B4-872C-0B60C96535E4}" srcOrd="1" destOrd="0" parTransId="{F30AF003-BF7D-496C-BB64-DFCE2328BACA}" sibTransId="{DB4EC80F-CDDC-403B-889D-D12BFA8023FB}"/>
    <dgm:cxn modelId="{767BE9EF-882D-4973-9CFF-7AAC79EAFF82}" type="presOf" srcId="{A5A03802-D2AF-47B4-872C-0B60C96535E4}" destId="{5B9A9EAF-E80E-46D9-B53E-F32224E5BEB6}" srcOrd="0" destOrd="0" presId="urn:microsoft.com/office/officeart/2018/2/layout/IconCircleList"/>
    <dgm:cxn modelId="{D8107EDA-CA87-43F4-8BD2-236E9FB16590}" type="presParOf" srcId="{565EF316-BD10-427B-9CCF-4C9113F31E7C}" destId="{FD4542B0-186D-4521-8B72-BD7F94478CD9}" srcOrd="0" destOrd="0" presId="urn:microsoft.com/office/officeart/2018/2/layout/IconCircleList"/>
    <dgm:cxn modelId="{A8522A22-2078-4ED8-B3D7-AF19A39BC6CD}" type="presParOf" srcId="{FD4542B0-186D-4521-8B72-BD7F94478CD9}" destId="{8856563A-1564-446B-AE7E-7B6A8B1C4EBC}" srcOrd="0" destOrd="0" presId="urn:microsoft.com/office/officeart/2018/2/layout/IconCircleList"/>
    <dgm:cxn modelId="{44BBFA36-4635-4999-BF38-658ED69BECB8}" type="presParOf" srcId="{8856563A-1564-446B-AE7E-7B6A8B1C4EBC}" destId="{D99F6DEB-8DC6-4684-B03D-133DF025D554}" srcOrd="0" destOrd="0" presId="urn:microsoft.com/office/officeart/2018/2/layout/IconCircleList"/>
    <dgm:cxn modelId="{1580BF94-5E71-4DDB-803C-261F6A936962}" type="presParOf" srcId="{8856563A-1564-446B-AE7E-7B6A8B1C4EBC}" destId="{F518EE48-40B3-460A-905A-FBEC6F79B1FD}" srcOrd="1" destOrd="0" presId="urn:microsoft.com/office/officeart/2018/2/layout/IconCircleList"/>
    <dgm:cxn modelId="{EA573116-123D-409B-BF7D-1E10342D668A}" type="presParOf" srcId="{8856563A-1564-446B-AE7E-7B6A8B1C4EBC}" destId="{E2CD3B55-F8D5-452C-8B35-BCDDE4E86B1B}" srcOrd="2" destOrd="0" presId="urn:microsoft.com/office/officeart/2018/2/layout/IconCircleList"/>
    <dgm:cxn modelId="{6730D79A-50BE-4F5C-A626-90BD1F71E066}" type="presParOf" srcId="{8856563A-1564-446B-AE7E-7B6A8B1C4EBC}" destId="{A08FAEE0-C8A5-4B15-8FE5-221D0EFDD160}" srcOrd="3" destOrd="0" presId="urn:microsoft.com/office/officeart/2018/2/layout/IconCircleList"/>
    <dgm:cxn modelId="{D4E7F07F-F801-4958-8EF4-49317B62D892}" type="presParOf" srcId="{FD4542B0-186D-4521-8B72-BD7F94478CD9}" destId="{BB8A9C09-AAAF-4EB6-A9AF-5FAE703208CF}" srcOrd="1" destOrd="0" presId="urn:microsoft.com/office/officeart/2018/2/layout/IconCircleList"/>
    <dgm:cxn modelId="{4DFB40BA-2508-4206-BC1F-4C22A4FC69D1}" type="presParOf" srcId="{FD4542B0-186D-4521-8B72-BD7F94478CD9}" destId="{FDF42F9F-1118-44E7-8E8E-3D795AAA321F}" srcOrd="2" destOrd="0" presId="urn:microsoft.com/office/officeart/2018/2/layout/IconCircleList"/>
    <dgm:cxn modelId="{C0D68D90-6E61-49B8-A0A7-02B8DD5ADADB}" type="presParOf" srcId="{FDF42F9F-1118-44E7-8E8E-3D795AAA321F}" destId="{745DAB06-1B3C-4DA2-A90C-64654BCB537E}" srcOrd="0" destOrd="0" presId="urn:microsoft.com/office/officeart/2018/2/layout/IconCircleList"/>
    <dgm:cxn modelId="{2583839B-6864-4D3C-A7DE-23281A8FBA80}" type="presParOf" srcId="{FDF42F9F-1118-44E7-8E8E-3D795AAA321F}" destId="{D3AD84C9-5982-42D3-9D77-9E9C7570EF1C}" srcOrd="1" destOrd="0" presId="urn:microsoft.com/office/officeart/2018/2/layout/IconCircleList"/>
    <dgm:cxn modelId="{3986C920-8702-43DE-B4F4-A5F1E68ACDD4}" type="presParOf" srcId="{FDF42F9F-1118-44E7-8E8E-3D795AAA321F}" destId="{71133C74-BE35-43E0-8255-052766065D17}" srcOrd="2" destOrd="0" presId="urn:microsoft.com/office/officeart/2018/2/layout/IconCircleList"/>
    <dgm:cxn modelId="{CC43A7C3-7F3B-400C-86A1-CD250D3B7A29}" type="presParOf" srcId="{FDF42F9F-1118-44E7-8E8E-3D795AAA321F}" destId="{5B9A9EAF-E80E-46D9-B53E-F32224E5BEB6}" srcOrd="3" destOrd="0" presId="urn:microsoft.com/office/officeart/2018/2/layout/IconCircleList"/>
    <dgm:cxn modelId="{931E1D39-FD44-4139-90FF-4868AB80DFF2}" type="presParOf" srcId="{FD4542B0-186D-4521-8B72-BD7F94478CD9}" destId="{BAA0D8AD-BCA1-438F-8EED-A06953B88644}" srcOrd="3" destOrd="0" presId="urn:microsoft.com/office/officeart/2018/2/layout/IconCircleList"/>
    <dgm:cxn modelId="{4C2A5D97-F97D-4249-8B95-ADB47FD30BBE}" type="presParOf" srcId="{FD4542B0-186D-4521-8B72-BD7F94478CD9}" destId="{D73CFC85-6AA3-454D-BB54-5BD44E5FF2F5}" srcOrd="4" destOrd="0" presId="urn:microsoft.com/office/officeart/2018/2/layout/IconCircleList"/>
    <dgm:cxn modelId="{AE7D3F45-1453-4961-8A49-D6C00B09F83C}" type="presParOf" srcId="{D73CFC85-6AA3-454D-BB54-5BD44E5FF2F5}" destId="{8DE04D83-45CB-4493-8E9D-826F7E612479}" srcOrd="0" destOrd="0" presId="urn:microsoft.com/office/officeart/2018/2/layout/IconCircleList"/>
    <dgm:cxn modelId="{F9A30235-21BA-418B-8139-2B1A0D9E3DBA}" type="presParOf" srcId="{D73CFC85-6AA3-454D-BB54-5BD44E5FF2F5}" destId="{8F302D95-72FE-46ED-8351-904645182CDE}" srcOrd="1" destOrd="0" presId="urn:microsoft.com/office/officeart/2018/2/layout/IconCircleList"/>
    <dgm:cxn modelId="{93D90ED0-0FB8-4B7D-B902-FFC97D398D9A}" type="presParOf" srcId="{D73CFC85-6AA3-454D-BB54-5BD44E5FF2F5}" destId="{FC3BD7F9-DAA0-4DEC-9EA4-5788A90B74C9}" srcOrd="2" destOrd="0" presId="urn:microsoft.com/office/officeart/2018/2/layout/IconCircleList"/>
    <dgm:cxn modelId="{997F5E5F-0198-40B7-AA34-9FE4A346D81F}" type="presParOf" srcId="{D73CFC85-6AA3-454D-BB54-5BD44E5FF2F5}" destId="{2A121059-0037-4F9E-9C12-D967CEB54B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EC59A-0C68-42AE-B531-5DE78283C2D9}">
      <dsp:nvSpPr>
        <dsp:cNvPr id="0" name=""/>
        <dsp:cNvSpPr/>
      </dsp:nvSpPr>
      <dsp:spPr>
        <a:xfrm>
          <a:off x="0" y="385926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Serverless SQL</a:t>
          </a:r>
          <a:endParaRPr lang="en-SE" sz="2200" kern="1200"/>
        </a:p>
      </dsp:txBody>
      <dsp:txXfrm>
        <a:off x="25130" y="411056"/>
        <a:ext cx="3876243" cy="464540"/>
      </dsp:txXfrm>
    </dsp:sp>
    <dsp:sp modelId="{0B5BF631-9EFF-46A3-943E-EAA387EECA9C}">
      <dsp:nvSpPr>
        <dsp:cNvPr id="0" name=""/>
        <dsp:cNvSpPr/>
      </dsp:nvSpPr>
      <dsp:spPr>
        <a:xfrm>
          <a:off x="0" y="96408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Skapades</a:t>
          </a:r>
          <a:r>
            <a:rPr lang="en-US" sz="2200" b="0" kern="1200" dirty="0"/>
            <a:t> </a:t>
          </a:r>
          <a:r>
            <a:rPr lang="en-US" sz="2200" b="0" kern="1200" dirty="0" err="1"/>
            <a:t>tidigt</a:t>
          </a:r>
          <a:endParaRPr lang="en-SE" sz="2200" kern="1200" dirty="0"/>
        </a:p>
      </dsp:txBody>
      <dsp:txXfrm>
        <a:off x="25130" y="989217"/>
        <a:ext cx="3876243" cy="464540"/>
      </dsp:txXfrm>
    </dsp:sp>
    <dsp:sp modelId="{15A745B2-F1ED-47EF-9B26-7AD2BD535E2C}">
      <dsp:nvSpPr>
        <dsp:cNvPr id="0" name=""/>
        <dsp:cNvSpPr/>
      </dsp:nvSpPr>
      <dsp:spPr>
        <a:xfrm>
          <a:off x="0" y="154224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Realtions</a:t>
          </a:r>
          <a:r>
            <a:rPr lang="en-US" sz="2200" b="0" kern="1200" dirty="0"/>
            <a:t>- vs. </a:t>
          </a:r>
          <a:r>
            <a:rPr lang="en-US" sz="2200" b="0" kern="1200" dirty="0" err="1"/>
            <a:t>Dokumentsdatabas</a:t>
          </a:r>
          <a:endParaRPr lang="en-SE" sz="2200" kern="1200" dirty="0"/>
        </a:p>
      </dsp:txBody>
      <dsp:txXfrm>
        <a:off x="25130" y="1567377"/>
        <a:ext cx="3876243" cy="464540"/>
      </dsp:txXfrm>
    </dsp:sp>
    <dsp:sp modelId="{A5867E20-78A6-437A-8E3C-D6F2C6E84A2E}">
      <dsp:nvSpPr>
        <dsp:cNvPr id="0" name=""/>
        <dsp:cNvSpPr/>
      </dsp:nvSpPr>
      <dsp:spPr>
        <a:xfrm>
          <a:off x="0" y="212040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Problemfritt – Tills Key Valut</a:t>
          </a:r>
          <a:endParaRPr lang="en-SE" sz="2200" kern="1200"/>
        </a:p>
      </dsp:txBody>
      <dsp:txXfrm>
        <a:off x="25130" y="2145537"/>
        <a:ext cx="3876243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F6DEB-8DC6-4684-B03D-133DF025D554}">
      <dsp:nvSpPr>
        <dsp:cNvPr id="0" name=""/>
        <dsp:cNvSpPr/>
      </dsp:nvSpPr>
      <dsp:spPr>
        <a:xfrm>
          <a:off x="368934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EE48-40B3-460A-905A-FBEC6F79B1FD}">
      <dsp:nvSpPr>
        <dsp:cNvPr id="0" name=""/>
        <dsp:cNvSpPr/>
      </dsp:nvSpPr>
      <dsp:spPr>
        <a:xfrm>
          <a:off x="541264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AEE0-C8A5-4B15-8FE5-221D0EFDD160}">
      <dsp:nvSpPr>
        <dsp:cNvPr id="0" name=""/>
        <dsp:cNvSpPr/>
      </dsp:nvSpPr>
      <dsp:spPr>
        <a:xfrm>
          <a:off x="1365401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pipeline </a:t>
          </a:r>
          <a:r>
            <a:rPr lang="en-US" sz="1800" kern="1200" dirty="0" err="1">
              <a:solidFill>
                <a:schemeClr val="bg1"/>
              </a:solidFill>
            </a:rPr>
            <a:t>för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både</a:t>
          </a:r>
          <a:r>
            <a:rPr lang="en-US" sz="1800" kern="1200" dirty="0">
              <a:solidFill>
                <a:schemeClr val="bg1"/>
              </a:solidFill>
            </a:rPr>
            <a:t> front-/backend</a:t>
          </a:r>
          <a:endParaRPr lang="en-SE" sz="1800" kern="1200" dirty="0">
            <a:solidFill>
              <a:schemeClr val="bg1"/>
            </a:solidFill>
          </a:endParaRPr>
        </a:p>
      </dsp:txBody>
      <dsp:txXfrm>
        <a:off x="1365401" y="1301159"/>
        <a:ext cx="1934318" cy="820619"/>
      </dsp:txXfrm>
    </dsp:sp>
    <dsp:sp modelId="{745DAB06-1B3C-4DA2-A90C-64654BCB537E}">
      <dsp:nvSpPr>
        <dsp:cNvPr id="0" name=""/>
        <dsp:cNvSpPr/>
      </dsp:nvSpPr>
      <dsp:spPr>
        <a:xfrm>
          <a:off x="3636760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84C9-5982-42D3-9D77-9E9C7570EF1C}">
      <dsp:nvSpPr>
        <dsp:cNvPr id="0" name=""/>
        <dsp:cNvSpPr/>
      </dsp:nvSpPr>
      <dsp:spPr>
        <a:xfrm>
          <a:off x="3809090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9EAF-E80E-46D9-B53E-F32224E5BEB6}">
      <dsp:nvSpPr>
        <dsp:cNvPr id="0" name=""/>
        <dsp:cNvSpPr/>
      </dsp:nvSpPr>
      <dsp:spPr>
        <a:xfrm>
          <a:off x="4633227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Från</a:t>
          </a:r>
          <a:r>
            <a:rPr lang="en-US" sz="2000" kern="1200" dirty="0">
              <a:solidFill>
                <a:schemeClr val="bg1"/>
              </a:solidFill>
            </a:rPr>
            <a:t> MVC till API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4633227" y="1301159"/>
        <a:ext cx="1934318" cy="820619"/>
      </dsp:txXfrm>
    </dsp:sp>
    <dsp:sp modelId="{8DE04D83-45CB-4493-8E9D-826F7E612479}">
      <dsp:nvSpPr>
        <dsp:cNvPr id="0" name=""/>
        <dsp:cNvSpPr/>
      </dsp:nvSpPr>
      <dsp:spPr>
        <a:xfrm>
          <a:off x="6904586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2D95-72FE-46ED-8351-904645182CDE}">
      <dsp:nvSpPr>
        <dsp:cNvPr id="0" name=""/>
        <dsp:cNvSpPr/>
      </dsp:nvSpPr>
      <dsp:spPr>
        <a:xfrm>
          <a:off x="7076916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21059-0037-4F9E-9C12-D967CEB54B9E}">
      <dsp:nvSpPr>
        <dsp:cNvPr id="0" name=""/>
        <dsp:cNvSpPr/>
      </dsp:nvSpPr>
      <dsp:spPr>
        <a:xfrm>
          <a:off x="7866341" y="1299961"/>
          <a:ext cx="2289130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repositorys</a:t>
          </a:r>
          <a:r>
            <a:rPr lang="en-US" sz="2000" kern="1200" dirty="0">
              <a:solidFill>
                <a:schemeClr val="bg1"/>
              </a:solidFill>
            </a:rPr>
            <a:t>/ branches </a:t>
          </a:r>
          <a:r>
            <a:rPr lang="en-US" sz="2000" kern="1200" dirty="0" err="1">
              <a:solidFill>
                <a:schemeClr val="bg1"/>
              </a:solidFill>
            </a:rPr>
            <a:t>och</a:t>
          </a:r>
          <a:r>
            <a:rPr lang="en-US" sz="2000" kern="1200" dirty="0">
              <a:solidFill>
                <a:schemeClr val="bg1"/>
              </a:solidFill>
            </a:rPr>
            <a:t>  </a:t>
          </a: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pipelines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7866341" y="1299961"/>
        <a:ext cx="2289130" cy="82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142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8.19398" units="1/cm"/>
          <inkml:channelProperty channel="T" name="resolution" value="1" units="1/dev"/>
        </inkml:channelProperties>
      </inkml:inkSource>
      <inkml:timestamp xml:id="ts0" timeString="2020-10-04T11:55:5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29">
    <iact:property name="dataType"/>
    <iact:actionData xml:id="d0">
      <inkml:trace xmlns:inkml="http://www.w3.org/2003/InkML" xml:id="stk0" contextRef="#ctx0" brushRef="#br0">22261 2393 0,'0'22'84,"0"0"-76,0 0-2,0 0-1,22 67 10,-22 66 2,0 44 0,22 23-1,0-23 1,-22 23 0,44-1-1,-44-22 1,23-66-1,-23-22 1,22 0 0,-22 44 0,0-44 0,0-89-2,22 111 3,-22 22-2,0 0 0,0 0 1,-22 0 0,0-22 0,22-22-1,0-1 1,0 23-1,-23 0 1,23 22 0,0-22-1,0 0 2,0 22-2,0-22 1,-22-44-1,22-1 1,-22 1-1,22 44 1,0-22 0,-22-23 0,22 1-1,0 21 1,0-21-1,0-22 1,0 43 0,0-21-1,0 0 2,-22-1-2,22-21 0,0-1 1,0 23 0,0-23-1,-22-22 1,22 23 0,0-1-1,0 23 1,-23-45 0,23 23-1,0-1 1,-22 1 0,22-23 0,0-22-1,0 0 1,0 0 0,-22-22 180,22-22-183,0 0-5,-22 22 0,22-22-5,0-45 13,-22 1 0,-22-1-1,21 1 1,1 22 0,22-1 0,0 68 46,22-23-59,1 0 6,-23 22-4,22 22 10,22 0 1,-22 23-1,0-23 1,0 23 0,1-23 0,-23-22 1,22-22 77,-22 22-86,22-44 80,-22 0-80,22 22-5,-22-22 5,0 0 7,22-23 1,0 1-17,1 0 18,-23 21-3,0 1 2,22 0 0,-22 0 0,0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CEDD-7D33-4356-A216-0639DE7FE371}" type="datetimeFigureOut">
              <a:rPr lang="en-SE" smtClean="0"/>
              <a:t>10/05/2020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7B0-C61C-46E8-8B03-B6B9F4A08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02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AAAAARON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060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hantera</a:t>
            </a:r>
            <a:r>
              <a:rPr lang="en-US" dirty="0"/>
              <a:t> </a:t>
            </a:r>
            <a:r>
              <a:rPr lang="en-US" dirty="0" err="1"/>
              <a:t>komplexa</a:t>
            </a:r>
            <a:r>
              <a:rPr lang="en-US" dirty="0"/>
              <a:t> object</a:t>
            </a:r>
          </a:p>
          <a:p>
            <a:r>
              <a:rPr lang="en-US" dirty="0" err="1"/>
              <a:t>Funkar</a:t>
            </a:r>
            <a:r>
              <a:rPr lang="en-US" dirty="0"/>
              <a:t> – men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nöjda</a:t>
            </a:r>
            <a:r>
              <a:rPr lang="en-US" dirty="0"/>
              <a:t> med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koden</a:t>
            </a:r>
            <a:r>
              <a:rPr lang="en-US" dirty="0"/>
              <a:t> ser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772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</a:t>
            </a:r>
          </a:p>
          <a:p>
            <a:r>
              <a:rPr lang="en-US" dirty="0"/>
              <a:t>Detta </a:t>
            </a:r>
            <a:r>
              <a:rPr lang="en-US" dirty="0" err="1"/>
              <a:t>prepresenterar</a:t>
            </a:r>
            <a:r>
              <a:rPr lang="en-US" dirty="0"/>
              <a:t> </a:t>
            </a:r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resurs-strukturen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har det nu.</a:t>
            </a:r>
          </a:p>
          <a:p>
            <a:r>
              <a:rPr lang="en-US" dirty="0"/>
              <a:t>App-service – vi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av container instances, det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fick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fungera</a:t>
            </a:r>
            <a:r>
              <a:rPr lang="en-US" dirty="0"/>
              <a:t>.</a:t>
            </a:r>
          </a:p>
          <a:p>
            <a:r>
              <a:rPr lang="en-US" dirty="0"/>
              <a:t>Detta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slutgiltligt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535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valde</a:t>
            </a:r>
            <a:r>
              <a:rPr lang="en-US" dirty="0"/>
              <a:t> serverless SQL </a:t>
            </a: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satte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väldigt</a:t>
            </a:r>
            <a:r>
              <a:rPr lang="en-US" dirty="0"/>
              <a:t> </a:t>
            </a:r>
            <a:r>
              <a:rPr lang="en-US" dirty="0" err="1"/>
              <a:t>tidigt</a:t>
            </a:r>
            <a:endParaRPr lang="en-US" dirty="0"/>
          </a:p>
          <a:p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flödet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request I </a:t>
            </a:r>
            <a:r>
              <a:rPr lang="en-US" dirty="0" err="1"/>
              <a:t>frontenden</a:t>
            </a:r>
            <a:r>
              <a:rPr lang="en-US" dirty="0"/>
              <a:t> -&gt; database</a:t>
            </a:r>
          </a:p>
          <a:p>
            <a:r>
              <a:rPr lang="en-US" dirty="0"/>
              <a:t>Vi </a:t>
            </a:r>
            <a:r>
              <a:rPr lang="en-US" dirty="0" err="1"/>
              <a:t>val</a:t>
            </a:r>
            <a:r>
              <a:rPr lang="en-US" dirty="0"/>
              <a:t> SQL </a:t>
            </a:r>
            <a:r>
              <a:rPr lang="en-US" dirty="0" err="1"/>
              <a:t>delvis</a:t>
            </a:r>
            <a:r>
              <a:rPr lang="en-US" dirty="0"/>
              <a:t>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hade </a:t>
            </a:r>
            <a:r>
              <a:rPr lang="en-US" dirty="0" err="1"/>
              <a:t>erfarenhet</a:t>
            </a:r>
            <a:endParaRPr lang="en-US" dirty="0"/>
          </a:p>
          <a:p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kodbasen</a:t>
            </a:r>
            <a:r>
              <a:rPr lang="en-US" dirty="0"/>
              <a:t> </a:t>
            </a:r>
            <a:r>
              <a:rPr lang="en-US" dirty="0" err="1"/>
              <a:t>använde</a:t>
            </a:r>
            <a:r>
              <a:rPr lang="en-US" dirty="0"/>
              <a:t> SQL.</a:t>
            </a:r>
          </a:p>
          <a:p>
            <a:r>
              <a:rPr lang="en-US" dirty="0"/>
              <a:t>Vi </a:t>
            </a:r>
            <a:r>
              <a:rPr lang="en-US" dirty="0" err="1"/>
              <a:t>krånglade</a:t>
            </a:r>
            <a:r>
              <a:rPr lang="en-US" dirty="0"/>
              <a:t> </a:t>
            </a:r>
            <a:r>
              <a:rPr lang="en-US" dirty="0" err="1"/>
              <a:t>länge</a:t>
            </a:r>
            <a:r>
              <a:rPr lang="en-US" dirty="0"/>
              <a:t> med Key Vault men vi </a:t>
            </a:r>
            <a:r>
              <a:rPr lang="en-US" dirty="0" err="1"/>
              <a:t>lyckades</a:t>
            </a:r>
            <a:r>
              <a:rPr lang="en-US" dirty="0"/>
              <a:t> </a:t>
            </a:r>
            <a:r>
              <a:rPr lang="en-US" dirty="0" err="1"/>
              <a:t>lösa</a:t>
            </a:r>
            <a:r>
              <a:rPr lang="en-US" dirty="0"/>
              <a:t> det till slut.</a:t>
            </a:r>
          </a:p>
          <a:p>
            <a:r>
              <a:rPr lang="en-US" dirty="0"/>
              <a:t>Ted </a:t>
            </a:r>
            <a:r>
              <a:rPr lang="en-US" dirty="0" err="1"/>
              <a:t>kommer</a:t>
            </a:r>
            <a:r>
              <a:rPr lang="en-US" dirty="0"/>
              <a:t> ta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085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en-US" dirty="0"/>
              <a:t>Vi hade problem </a:t>
            </a:r>
            <a:r>
              <a:rPr lang="en-US" dirty="0" err="1"/>
              <a:t>länge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98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 err="1"/>
              <a:t>Sparar</a:t>
            </a:r>
            <a:r>
              <a:rPr lang="en-US" dirty="0"/>
              <a:t>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images I </a:t>
            </a:r>
            <a:r>
              <a:rPr lang="en-US" dirty="0" err="1"/>
              <a:t>olika</a:t>
            </a:r>
            <a:r>
              <a:rPr lang="en-US" dirty="0"/>
              <a:t> Container Registry</a:t>
            </a:r>
          </a:p>
          <a:p>
            <a:r>
              <a:rPr lang="en-US" dirty="0" err="1"/>
              <a:t>Två</a:t>
            </a:r>
            <a:r>
              <a:rPr lang="en-US" dirty="0"/>
              <a:t> separate release pipelines </a:t>
            </a:r>
            <a:r>
              <a:rPr lang="en-US" dirty="0" err="1"/>
              <a:t>för</a:t>
            </a:r>
            <a:r>
              <a:rPr lang="en-US" dirty="0"/>
              <a:t> front-/backend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tänkte</a:t>
            </a:r>
            <a:r>
              <a:rPr lang="en-US" dirty="0"/>
              <a:t> vi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3476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build pipeline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fastnade</a:t>
            </a:r>
            <a:r>
              <a:rPr lang="en-US" dirty="0"/>
              <a:t> I MVC-</a:t>
            </a:r>
            <a:r>
              <a:rPr lang="en-US" dirty="0" err="1"/>
              <a:t>tänket</a:t>
            </a:r>
            <a:r>
              <a:rPr lang="en-US" dirty="0"/>
              <a:t> vi hade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US" dirty="0"/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man ha </a:t>
            </a:r>
            <a:r>
              <a:rPr lang="en-US" dirty="0" err="1"/>
              <a:t>två</a:t>
            </a:r>
            <a:r>
              <a:rPr lang="en-US" dirty="0"/>
              <a:t> separate pipelines</a:t>
            </a:r>
          </a:p>
          <a:p>
            <a:r>
              <a:rPr lang="en-US" dirty="0" err="1"/>
              <a:t>Olika</a:t>
            </a:r>
            <a:r>
              <a:rPr lang="en-US" dirty="0"/>
              <a:t> branches </a:t>
            </a:r>
            <a:r>
              <a:rPr lang="en-US" dirty="0" err="1"/>
              <a:t>eller</a:t>
            </a:r>
            <a:r>
              <a:rPr lang="en-US" dirty="0"/>
              <a:t> Git-</a:t>
            </a:r>
            <a:r>
              <a:rPr lang="en-US" dirty="0" err="1"/>
              <a:t>repon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756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om man haft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Kvitto</a:t>
            </a:r>
            <a:r>
              <a:rPr lang="en-US" dirty="0"/>
              <a:t>, </a:t>
            </a:r>
            <a:r>
              <a:rPr lang="en-US" dirty="0" err="1"/>
              <a:t>betalning</a:t>
            </a:r>
            <a:r>
              <a:rPr lang="en-US" dirty="0"/>
              <a:t> via </a:t>
            </a:r>
            <a:r>
              <a:rPr lang="en-US" dirty="0" err="1"/>
              <a:t>tjänst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fall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7232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loggning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via insights – </a:t>
            </a:r>
            <a:r>
              <a:rPr lang="en-US" dirty="0" err="1"/>
              <a:t>dåligt</a:t>
            </a:r>
            <a:r>
              <a:rPr lang="en-US" dirty="0"/>
              <a:t> med </a:t>
            </a:r>
            <a:r>
              <a:rPr lang="en-US" dirty="0" err="1"/>
              <a:t>tid</a:t>
            </a:r>
            <a:r>
              <a:rPr lang="en-US" dirty="0"/>
              <a:t>.</a:t>
            </a:r>
          </a:p>
          <a:p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lära</a:t>
            </a:r>
            <a:r>
              <a:rPr lang="en-US" dirty="0"/>
              <a:t> sig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viktigt</a:t>
            </a:r>
            <a:r>
              <a:rPr lang="en-US" dirty="0"/>
              <a:t>.</a:t>
            </a:r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speciellt</a:t>
            </a:r>
            <a:r>
              <a:rPr lang="en-US" dirty="0"/>
              <a:t> </a:t>
            </a:r>
            <a:r>
              <a:rPr lang="en-US" dirty="0" err="1"/>
              <a:t>svårt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3874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Det var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äntligen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in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och</a:t>
            </a:r>
            <a:r>
              <a:rPr lang="en-US" dirty="0"/>
              <a:t> se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solution </a:t>
            </a:r>
            <a:r>
              <a:rPr lang="en-US" dirty="0" err="1"/>
              <a:t>fungerade</a:t>
            </a:r>
            <a:r>
              <a:rPr lang="en-US" dirty="0"/>
              <a:t>. </a:t>
            </a:r>
          </a:p>
          <a:p>
            <a:r>
              <a:rPr lang="en-US" dirty="0"/>
              <a:t>Tack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43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Sitta mycket med Azure tillsammans</a:t>
            </a: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Arbetstider 09:30 - 16:30 varje dag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 blogg så mycket som möjligt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 upp arbete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Namngivelsekonvention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597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Principal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32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Grundläggande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tänkte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CI/CD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038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037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representation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web </a:t>
            </a:r>
            <a:r>
              <a:rPr lang="en-US" dirty="0" err="1"/>
              <a:t>appen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660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Tänkte gå igenom lite hur vårt projekt har gått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 som har varit bra och dåligt</a:t>
            </a:r>
          </a:p>
          <a:p>
            <a:pPr marL="171450" indent="-171450">
              <a:buFontTx/>
              <a:buChar char="-"/>
            </a:pP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18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började med sprint -&gt; körde egentligen löpande blogg bara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Rörigt projekt ifrån start, borde planerat upp kodbasen bättre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Blev mycket att 3 kollade på en som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streamade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Oklarheter i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olika dokumentations-dokument som var lite krångliga att sammanföra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873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Anton: 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 var ju inte på koden, vi tog ett färdigt projekt - blev inte smidigt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tid gick till att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refakturera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Eftersom att det tog tid att göra detta kunde vi inte riktigt testa flödet i ett tidigt skede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 förmodligen längre tid än om vi inte hade tagit ett gammalt projekt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74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1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9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155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8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70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31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80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33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5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Data" Target="../diagrams/data1.xml"/><Relationship Id="rId11" Type="http://schemas.openxmlformats.org/officeDocument/2006/relationships/image" Target="../media/image26.PNG"/><Relationship Id="rId5" Type="http://schemas.openxmlformats.org/officeDocument/2006/relationships/image" Target="../media/image2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2.xml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1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2.jpeg"/><Relationship Id="rId11" Type="http://schemas.microsoft.com/office/2007/relationships/diagramDrawing" Target="../diagrams/drawing2.xml"/><Relationship Id="rId5" Type="http://schemas.openxmlformats.org/officeDocument/2006/relationships/image" Target="../media/image2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15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jpe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B2C0-19AC-4FB8-87BF-5A03AD005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96C7FFA6-8E9B-4BD1-A83D-E0D2B2408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5"/>
    </mc:Choice>
    <mc:Fallback>
      <p:transition spd="slow" advTm="1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5" name="Straight Connector 6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6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320980-336D-4EAD-A198-4FD7C55B1BE1}"/>
              </a:ext>
            </a:extLst>
          </p:cNvPr>
          <p:cNvSpPr/>
          <p:nvPr/>
        </p:nvSpPr>
        <p:spPr>
          <a:xfrm>
            <a:off x="6553770" y="1041401"/>
            <a:ext cx="453852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Gör det enkelt, gör rätt från början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pink shirt&#10;&#10;Description automatically generated">
            <a:extLst>
              <a:ext uri="{FF2B5EF4-FFF2-40B4-BE49-F238E27FC236}">
                <a16:creationId xmlns:a16="http://schemas.microsoft.com/office/drawing/2014/main" id="{9F4B5D2A-DFE1-4E84-8E76-F2160814E9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4" b="2124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Ljud 4">
            <a:hlinkClick r:id="" action="ppaction://media"/>
            <a:extLst>
              <a:ext uri="{FF2B5EF4-FFF2-40B4-BE49-F238E27FC236}">
                <a16:creationId xmlns:a16="http://schemas.microsoft.com/office/drawing/2014/main" id="{188FA6B1-0DF8-492B-85E9-BF1960CE7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27861"/>
      </p:ext>
    </p:extLst>
  </p:cSld>
  <p:clrMapOvr>
    <a:masterClrMapping/>
  </p:clrMapOvr>
  <p:transition spd="slow" advTm="87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4564279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 med </a:t>
            </a:r>
            <a:r>
              <a:rPr lang="en-US" sz="5400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RazorPages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ᐈ Scratch head stock photos, Royalty Free scratch head photos | download on  Depositphotos®">
            <a:extLst>
              <a:ext uri="{FF2B5EF4-FFF2-40B4-BE49-F238E27FC236}">
                <a16:creationId xmlns:a16="http://schemas.microsoft.com/office/drawing/2014/main" id="{FEBE1D33-0792-41F5-87E9-478C63E0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40280" b="2"/>
          <a:stretch/>
        </p:blipFill>
        <p:spPr bwMode="auto">
          <a:xfrm>
            <a:off x="1081874" y="1041400"/>
            <a:ext cx="3059206" cy="477520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9A1CA-632A-41AF-8731-3ACD03D56379}"/>
              </a:ext>
            </a:extLst>
          </p:cNvPr>
          <p:cNvSpPr txBox="1"/>
          <p:nvPr/>
        </p:nvSpPr>
        <p:spPr>
          <a:xfrm>
            <a:off x="4546297" y="3972178"/>
            <a:ext cx="697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Svårt</a:t>
            </a:r>
            <a:r>
              <a:rPr lang="en-US" sz="2800" dirty="0"/>
              <a:t> med </a:t>
            </a:r>
            <a:r>
              <a:rPr lang="en-US" sz="2800" dirty="0" err="1"/>
              <a:t>hur</a:t>
            </a:r>
            <a:r>
              <a:rPr lang="en-US" sz="2800" dirty="0"/>
              <a:t> </a:t>
            </a:r>
            <a:r>
              <a:rPr lang="en-US" sz="2800" dirty="0" err="1"/>
              <a:t>objekt</a:t>
            </a:r>
            <a:r>
              <a:rPr lang="en-US" sz="2800" dirty="0"/>
              <a:t> ska </a:t>
            </a:r>
            <a:r>
              <a:rPr lang="en-US" sz="2800" dirty="0" err="1"/>
              <a:t>flyttas</a:t>
            </a:r>
            <a:r>
              <a:rPr lang="en-US" sz="2800" dirty="0"/>
              <a:t> </a:t>
            </a:r>
            <a:r>
              <a:rPr lang="en-US" sz="2800" dirty="0" err="1"/>
              <a:t>mellan</a:t>
            </a:r>
            <a:r>
              <a:rPr lang="en-US" sz="2800" dirty="0"/>
              <a:t> </a:t>
            </a:r>
            <a:r>
              <a:rPr lang="en-US" sz="2800" dirty="0" err="1"/>
              <a:t>sidor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Dolda</a:t>
            </a:r>
            <a:r>
              <a:rPr lang="en-US" sz="2800" dirty="0"/>
              <a:t> </a:t>
            </a:r>
            <a:r>
              <a:rPr lang="en-US" sz="2800" dirty="0" err="1"/>
              <a:t>variabler</a:t>
            </a:r>
            <a:endParaRPr lang="en-S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Sessioner</a:t>
            </a:r>
            <a:r>
              <a:rPr lang="en-US" sz="2800" dirty="0"/>
              <a:t>/Cookies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Nytt</a:t>
            </a:r>
            <a:r>
              <a:rPr lang="en-US" sz="2800" dirty="0"/>
              <a:t> men </a:t>
            </a:r>
            <a:r>
              <a:rPr lang="en-US" sz="2800" dirty="0" err="1"/>
              <a:t>lärorikt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6601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DD36A3-3B4F-4057-99A3-DCCF6BEBB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18" y="666795"/>
            <a:ext cx="6537765" cy="5524411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F7420947-092D-46BE-B5D2-9403BC106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632"/>
      </p:ext>
    </p:extLst>
  </p:cSld>
  <p:clrMapOvr>
    <a:masterClrMapping/>
  </p:clrMapOvr>
  <p:transition spd="slow" advTm="4931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B9455-FBA0-4A0E-BC80-7B21D2F9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02880"/>
              </p:ext>
            </p:extLst>
          </p:nvPr>
        </p:nvGraphicFramePr>
        <p:xfrm>
          <a:off x="6970095" y="2807953"/>
          <a:ext cx="3926503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7581DFD-10AF-4AEC-99AB-1D45607E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2" y="2620961"/>
            <a:ext cx="5456808" cy="33951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736FF5-DB2A-46F4-BA46-1D72981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8966"/>
            <a:ext cx="9601196" cy="1303867"/>
          </a:xfrm>
        </p:spPr>
        <p:txBody>
          <a:bodyPr/>
          <a:lstStyle/>
          <a:p>
            <a:pPr algn="l"/>
            <a:r>
              <a:rPr lang="en-US" sz="5400" dirty="0" err="1"/>
              <a:t>Databas</a:t>
            </a:r>
            <a:endParaRPr lang="en-SE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236E819-5E39-480B-96B0-3C6A8EF28A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62" y="1375731"/>
            <a:ext cx="690336" cy="69033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9AA83F-8A3E-416F-A3A7-27BB19E6D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5757"/>
      </p:ext>
    </p:extLst>
  </p:cSld>
  <p:clrMapOvr>
    <a:masterClrMapping/>
  </p:clrMapOvr>
  <p:transition spd="slow" advTm="555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363F-35D4-4241-BE1D-E5D904D7B576}"/>
              </a:ext>
            </a:extLst>
          </p:cNvPr>
          <p:cNvSpPr/>
          <p:nvPr/>
        </p:nvSpPr>
        <p:spPr>
          <a:xfrm>
            <a:off x="795645" y="980422"/>
            <a:ext cx="3073940" cy="2726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Azure Key Vault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B144270-1E56-4D23-B36E-1B16DBED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57" y="4136270"/>
            <a:ext cx="1466217" cy="146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E632F-7426-4FE1-B50B-CAE95CFD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54" y="1197408"/>
            <a:ext cx="7212263" cy="325279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B6FBBC-9885-47ED-A499-7108379F8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54" y="4450201"/>
            <a:ext cx="7212262" cy="10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94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058E5-2E7E-46BB-BD22-52F467B70237}"/>
              </a:ext>
            </a:extLst>
          </p:cNvPr>
          <p:cNvSpPr/>
          <p:nvPr/>
        </p:nvSpPr>
        <p:spPr>
          <a:xfrm>
            <a:off x="2003899" y="2383579"/>
            <a:ext cx="3073940" cy="2090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Flödet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från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början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till slut</a:t>
            </a:r>
            <a:endParaRPr lang="en-US" sz="44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1C7A373-BF72-452F-A374-A22D7558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17" y="663951"/>
            <a:ext cx="4260716" cy="553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1960" y="861480"/>
              <a:ext cx="136080" cy="236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2600" y="852120"/>
                <a:ext cx="154800" cy="2379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2507A7-006F-4404-BFA9-05D320DC5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173"/>
      </p:ext>
    </p:extLst>
  </p:cSld>
  <p:clrMapOvr>
    <a:masterClrMapping/>
  </p:clrMapOvr>
  <p:transition spd="slow" advTm="592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34,911 Pipeline Stock Photos, Pictures &amp; Royalty-Free Images - iStock">
            <a:extLst>
              <a:ext uri="{FF2B5EF4-FFF2-40B4-BE49-F238E27FC236}">
                <a16:creationId xmlns:a16="http://schemas.microsoft.com/office/drawing/2014/main" id="{ABDC81BA-ED85-40FE-99EC-B26A8EBA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6" r="1" b="1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0B76F-C9A9-4922-82BC-104533FAAC16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0" spc="0" dirty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Pipelines </a:t>
            </a:r>
            <a:r>
              <a:rPr lang="en-US" sz="4400" b="0" spc="0" dirty="0" err="1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Förbättrad</a:t>
            </a:r>
            <a:endParaRPr lang="en-US" sz="4400" b="0" spc="0" dirty="0">
              <a:ln w="31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633F5729-17BE-49B8-A52A-B8102C0A8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46888"/>
              </p:ext>
            </p:extLst>
          </p:nvPr>
        </p:nvGraphicFramePr>
        <p:xfrm>
          <a:off x="899897" y="2556932"/>
          <a:ext cx="10381712" cy="342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88879A-B6BB-479C-B963-374227C7E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8248"/>
      </p:ext>
    </p:extLst>
  </p:cSld>
  <p:clrMapOvr>
    <a:masterClrMapping/>
  </p:clrMapOvr>
  <p:transition spd="slow" advTm="418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1266" name="Picture 2" descr="Not in Service stock photo. Image of transit, service - 107398712">
            <a:extLst>
              <a:ext uri="{FF2B5EF4-FFF2-40B4-BE49-F238E27FC236}">
                <a16:creationId xmlns:a16="http://schemas.microsoft.com/office/drawing/2014/main" id="{3307BD66-E2F7-496A-8536-223BFA4A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1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21BDC5-4B62-4D0B-9B27-BDFF0384157B}"/>
              </a:ext>
            </a:extLst>
          </p:cNvPr>
          <p:cNvSpPr/>
          <p:nvPr/>
        </p:nvSpPr>
        <p:spPr>
          <a:xfrm>
            <a:off x="2224403" y="1113698"/>
            <a:ext cx="8229600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spc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 Bus</a:t>
            </a:r>
            <a:endParaRPr lang="en-US" sz="7200" b="0" spc="0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1865F4-FBDE-4B24-8862-870FE4C08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27617"/>
      </p:ext>
    </p:extLst>
  </p:cSld>
  <p:clrMapOvr>
    <a:masterClrMapping/>
  </p:clrMapOvr>
  <p:transition spd="slow" advTm="336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C08D-2B25-40D6-836F-1278C70D5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" r="30814" b="-2"/>
          <a:stretch/>
        </p:blipFill>
        <p:spPr>
          <a:xfrm>
            <a:off x="1224456" y="1149305"/>
            <a:ext cx="4441810" cy="4615479"/>
          </a:xfrm>
          <a:prstGeom prst="rect">
            <a:avLst/>
          </a:prstGeom>
        </p:spPr>
      </p:pic>
      <p:pic>
        <p:nvPicPr>
          <p:cNvPr id="12290" name="Picture 2" descr="Application Performance Monitoring with Application Insights - Cloud,  Systems Management and Automation">
            <a:extLst>
              <a:ext uri="{FF2B5EF4-FFF2-40B4-BE49-F238E27FC236}">
                <a16:creationId xmlns:a16="http://schemas.microsoft.com/office/drawing/2014/main" id="{FBBDE7D6-39AE-4CBC-93A5-3D89700A2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-36630" r="6507" b="-36623"/>
          <a:stretch/>
        </p:blipFill>
        <p:spPr bwMode="auto">
          <a:xfrm>
            <a:off x="6491110" y="1149305"/>
            <a:ext cx="4441759" cy="46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17B44D-B68A-4BDB-8733-23E967199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557"/>
      </p:ext>
    </p:extLst>
  </p:cSld>
  <p:clrMapOvr>
    <a:masterClrMapping/>
  </p:clrMapOvr>
  <p:transition spd="slow" advTm="461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760F-6BF6-470B-8F58-79AFB04C1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4" y="1913171"/>
            <a:ext cx="4969932" cy="303165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13314" name="Picture 2" descr="Best Free Stock Images - WDExplorer">
            <a:extLst>
              <a:ext uri="{FF2B5EF4-FFF2-40B4-BE49-F238E27FC236}">
                <a16:creationId xmlns:a16="http://schemas.microsoft.com/office/drawing/2014/main" id="{015F5D0E-4D1F-4B37-9F4E-F21DBDE6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2341827"/>
            <a:ext cx="4969932" cy="2174345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526F-F8BA-4739-B03A-4DAEA74A0B78}"/>
              </a:ext>
            </a:extLst>
          </p:cNvPr>
          <p:cNvSpPr/>
          <p:nvPr/>
        </p:nvSpPr>
        <p:spPr>
          <a:xfrm>
            <a:off x="3634428" y="805175"/>
            <a:ext cx="492314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klarade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det!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190757-0726-4E59-90C0-B48B0BD43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2007"/>
      </p:ext>
    </p:extLst>
  </p:cSld>
  <p:clrMapOvr>
    <a:masterClrMapping/>
  </p:clrMapOvr>
  <p:transition spd="slow" advTm="314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flow photos, royalty-free images, graphics, vectors &amp; videos | Adobe  Stock">
            <a:extLst>
              <a:ext uri="{FF2B5EF4-FFF2-40B4-BE49-F238E27FC236}">
                <a16:creationId xmlns:a16="http://schemas.microsoft.com/office/drawing/2014/main" id="{9198093C-F458-4170-9492-F0D50B5F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857955"/>
            <a:ext cx="10375900" cy="31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Ljud 16">
            <a:hlinkClick r:id="" action="ppaction://media"/>
            <a:extLst>
              <a:ext uri="{FF2B5EF4-FFF2-40B4-BE49-F238E27FC236}">
                <a16:creationId xmlns:a16="http://schemas.microsoft.com/office/drawing/2014/main" id="{49766902-32EB-4E8A-BC91-56766FF1C1D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16232"/>
      </p:ext>
    </p:extLst>
  </p:cSld>
  <p:clrMapOvr>
    <a:masterClrMapping/>
  </p:clrMapOvr>
  <p:transition spd="slow" advTm="746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A57F-9A23-4A58-AFB2-7A86513BA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4" y="1401944"/>
            <a:ext cx="6812955" cy="4104804"/>
          </a:xfrm>
          <a:prstGeom prst="rect">
            <a:avLst/>
          </a:prstGeom>
        </p:spPr>
      </p:pic>
      <p:pic>
        <p:nvPicPr>
          <p:cNvPr id="16386" name="Picture 2" descr="Azure DevOps for Project Management, Analyst, Developers | Udemy">
            <a:extLst>
              <a:ext uri="{FF2B5EF4-FFF2-40B4-BE49-F238E27FC236}">
                <a16:creationId xmlns:a16="http://schemas.microsoft.com/office/drawing/2014/main" id="{4878064A-195A-4978-B989-C52151DDE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83059" y="1248900"/>
            <a:ext cx="3502643" cy="19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2DA52F3-8403-4CC6-9DFD-46F566D2B4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7928" r="57703"/>
          <a:stretch/>
        </p:blipFill>
        <p:spPr>
          <a:xfrm>
            <a:off x="1808333" y="3981355"/>
            <a:ext cx="9713557" cy="2210826"/>
          </a:xfrm>
          <a:prstGeom prst="rect">
            <a:avLst/>
          </a:prstGeom>
        </p:spPr>
      </p:pic>
      <p:pic>
        <p:nvPicPr>
          <p:cNvPr id="10" name="Ljud 9">
            <a:hlinkClick r:id="" action="ppaction://media"/>
            <a:extLst>
              <a:ext uri="{FF2B5EF4-FFF2-40B4-BE49-F238E27FC236}">
                <a16:creationId xmlns:a16="http://schemas.microsoft.com/office/drawing/2014/main" id="{6DC81249-E712-4173-8D2B-3ADFB0745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3032"/>
      </p:ext>
    </p:extLst>
  </p:cSld>
  <p:clrMapOvr>
    <a:masterClrMapping/>
  </p:clrMapOvr>
  <p:transition spd="slow" advTm="6513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B6645-EA30-48FE-A4F3-899871BA3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278" y="1115259"/>
            <a:ext cx="2915314" cy="46274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19772A-1FEB-45B4-AE09-7EF24EC04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932" y="1115259"/>
            <a:ext cx="4338265" cy="4627483"/>
          </a:xfrm>
          <a:prstGeom prst="rect">
            <a:avLst/>
          </a:prstGeom>
        </p:spPr>
      </p:pic>
      <p:pic>
        <p:nvPicPr>
          <p:cNvPr id="7" name="Ljud 6">
            <a:hlinkClick r:id="" action="ppaction://media"/>
            <a:extLst>
              <a:ext uri="{FF2B5EF4-FFF2-40B4-BE49-F238E27FC236}">
                <a16:creationId xmlns:a16="http://schemas.microsoft.com/office/drawing/2014/main" id="{CC5C7577-5468-4DAE-A7F1-2BDBC906B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3598"/>
      </p:ext>
    </p:extLst>
  </p:cSld>
  <p:clrMapOvr>
    <a:masterClrMapping/>
  </p:clrMapOvr>
  <p:transition spd="slow" advTm="1143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B1AF90-C4D6-41AA-BCE6-ED0A2BD0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90" y="4067175"/>
            <a:ext cx="2871736" cy="245294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436F38-E18B-44B2-A9D2-AFFB47B47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9" y="930941"/>
            <a:ext cx="4669329" cy="35673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C8B47-DE51-491A-9D55-A06A66C32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984" y="923675"/>
            <a:ext cx="4829849" cy="3581900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5A7C784E-2793-4452-959F-D0DC8C7AD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9648"/>
      </p:ext>
    </p:extLst>
  </p:cSld>
  <p:clrMapOvr>
    <a:masterClrMapping/>
  </p:clrMapOvr>
  <p:transition spd="slow" advTm="698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8AFB-58D1-474B-8F20-7DA95B0FD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69" y="1115259"/>
            <a:ext cx="2834333" cy="46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5E5CD-00C7-4C98-B6C9-F320AFC15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14" y="2983960"/>
            <a:ext cx="4747101" cy="890081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C21AC3B7-CD3D-42D9-8F96-D3F8407349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390.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24"/>
      </p:ext>
    </p:extLst>
  </p:cSld>
  <p:clrMapOvr>
    <a:masterClrMapping/>
  </p:clrMapOvr>
  <p:transition spd="slow" advTm="743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02 13-21-06">
            <a:hlinkClick r:id="" action="ppaction://media"/>
            <a:extLst>
              <a:ext uri="{FF2B5EF4-FFF2-40B4-BE49-F238E27FC236}">
                <a16:creationId xmlns:a16="http://schemas.microsoft.com/office/drawing/2014/main" id="{956DF8C7-3003-4DC3-BDFA-BADA9CFE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4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7729A-6369-4E0D-97CE-AD2666CF4849}"/>
              </a:ext>
            </a:extLst>
          </p:cNvPr>
          <p:cNvSpPr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b="0" spc="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Resultat</a:t>
            </a:r>
            <a:endParaRPr lang="en-US" sz="66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E7780BA-E704-46B8-A5C9-5192FC1F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668" y="1065077"/>
            <a:ext cx="5469466" cy="472784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9C98832D-496B-45EC-AB92-250D8F0F6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40565"/>
      </p:ext>
    </p:extLst>
  </p:cSld>
  <p:clrMapOvr>
    <a:masterClrMapping/>
  </p:clrMapOvr>
  <p:transition spd="slow" advTm="96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EBBF-295E-47B7-ABC3-17A4F4A49C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t="4444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planering</a:t>
            </a:r>
            <a:endParaRPr lang="en-US" sz="54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Ljud 5">
            <a:hlinkClick r:id="" action="ppaction://media"/>
            <a:extLst>
              <a:ext uri="{FF2B5EF4-FFF2-40B4-BE49-F238E27FC236}">
                <a16:creationId xmlns:a16="http://schemas.microsoft.com/office/drawing/2014/main" id="{E7648F00-5DBF-4595-A89E-C1F87B58F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5901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Office PowerPoint</Application>
  <PresentationFormat>Bredbild</PresentationFormat>
  <Paragraphs>119</Paragraphs>
  <Slides>19</Slides>
  <Notes>18</Notes>
  <HiddenSlides>0</HiddenSlides>
  <MMClips>17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Organic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Databas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2020-10-02T12:45:16Z</dcterms:created>
  <dcterms:modified xsi:type="dcterms:W3CDTF">2020-10-05T07:42:59Z</dcterms:modified>
</cp:coreProperties>
</file>